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Canva Sans Bold" charset="1" panose="020B0803030501040103"/>
      <p:regular r:id="rId19"/>
    </p:embeddedFont>
    <p:embeddedFont>
      <p:font typeface="Montserrat" charset="1" panose="000005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1.png" Type="http://schemas.openxmlformats.org/officeDocument/2006/relationships/image"/><Relationship Id="rId7" Target="../embeddings/oleObject6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G6kvzikfU.mp4" Type="http://schemas.openxmlformats.org/officeDocument/2006/relationships/video"/><Relationship Id="rId4" Target="../media/VAG6kvzikfU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png" Type="http://schemas.openxmlformats.org/officeDocument/2006/relationships/image"/><Relationship Id="rId8" Target="../embeddings/oleObject3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embeddings/oleObject4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Relationship Id="rId6" Target="../embeddings/oleObject5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173200" y="-34395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795760" y="7078009"/>
            <a:ext cx="649224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8953" y="4394547"/>
            <a:ext cx="1497905" cy="1497905"/>
          </a:xfrm>
          <a:custGeom>
            <a:avLst/>
            <a:gdLst/>
            <a:ahLst/>
            <a:cxnLst/>
            <a:rect r="r" b="b" t="t" l="l"/>
            <a:pathLst>
              <a:path h="1497905" w="1497905">
                <a:moveTo>
                  <a:pt x="0" y="0"/>
                </a:moveTo>
                <a:lnTo>
                  <a:pt x="1497906" y="0"/>
                </a:lnTo>
                <a:lnTo>
                  <a:pt x="1497906" y="1497906"/>
                </a:lnTo>
                <a:lnTo>
                  <a:pt x="0" y="1497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10588" y="8849181"/>
            <a:ext cx="3251271" cy="3251271"/>
          </a:xfrm>
          <a:custGeom>
            <a:avLst/>
            <a:gdLst/>
            <a:ahLst/>
            <a:cxnLst/>
            <a:rect r="r" b="b" t="t" l="l"/>
            <a:pathLst>
              <a:path h="3251271" w="3251271">
                <a:moveTo>
                  <a:pt x="0" y="0"/>
                </a:moveTo>
                <a:lnTo>
                  <a:pt x="3251271" y="0"/>
                </a:lnTo>
                <a:lnTo>
                  <a:pt x="3251271" y="3251271"/>
                </a:lnTo>
                <a:lnTo>
                  <a:pt x="0" y="3251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74640" y="6787958"/>
            <a:ext cx="8994469" cy="1375244"/>
            <a:chOff x="0" y="0"/>
            <a:chExt cx="1954252" cy="2988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4252" cy="298803"/>
            </a:xfrm>
            <a:custGeom>
              <a:avLst/>
              <a:gdLst/>
              <a:ahLst/>
              <a:cxnLst/>
              <a:rect r="r" b="b" t="t" l="l"/>
              <a:pathLst>
                <a:path h="298803" w="1954252">
                  <a:moveTo>
                    <a:pt x="0" y="0"/>
                  </a:moveTo>
                  <a:lnTo>
                    <a:pt x="1954252" y="0"/>
                  </a:lnTo>
                  <a:lnTo>
                    <a:pt x="1954252" y="298803"/>
                  </a:lnTo>
                  <a:lnTo>
                    <a:pt x="0" y="298803"/>
                  </a:lnTo>
                  <a:close/>
                </a:path>
              </a:pathLst>
            </a:custGeom>
            <a:solidFill>
              <a:srgbClr val="4D4C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54252" cy="346428"/>
            </a:xfrm>
            <a:prstGeom prst="rect">
              <a:avLst/>
            </a:prstGeom>
          </p:spPr>
          <p:txBody>
            <a:bodyPr anchor="ctr" rtlCol="false" tIns="58947" lIns="58947" bIns="58947" rIns="58947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b="true" sz="28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MINI JIRA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72211" y="1549152"/>
            <a:ext cx="9923549" cy="434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10"/>
              </a:lnSpc>
            </a:pPr>
            <a:r>
              <a:rPr lang="en-US" sz="9508" b="true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TICKET &amp; DASHBOARD SYSTEM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340462" y="5140237"/>
            <a:ext cx="2848162" cy="311327"/>
          </a:xfrm>
          <a:custGeom>
            <a:avLst/>
            <a:gdLst/>
            <a:ahLst/>
            <a:cxnLst/>
            <a:rect r="r" b="b" t="t" l="l"/>
            <a:pathLst>
              <a:path h="311327" w="2848162">
                <a:moveTo>
                  <a:pt x="0" y="0"/>
                </a:moveTo>
                <a:lnTo>
                  <a:pt x="2848162" y="0"/>
                </a:lnTo>
                <a:lnTo>
                  <a:pt x="2848162" y="311326"/>
                </a:lnTo>
                <a:lnTo>
                  <a:pt x="0" y="311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132221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76695" y="1491498"/>
            <a:ext cx="3251271" cy="3251271"/>
          </a:xfrm>
          <a:custGeom>
            <a:avLst/>
            <a:gdLst/>
            <a:ahLst/>
            <a:cxnLst/>
            <a:rect r="r" b="b" t="t" l="l"/>
            <a:pathLst>
              <a:path h="3251271" w="3251271">
                <a:moveTo>
                  <a:pt x="0" y="0"/>
                </a:moveTo>
                <a:lnTo>
                  <a:pt x="3251271" y="0"/>
                </a:lnTo>
                <a:lnTo>
                  <a:pt x="3251271" y="3251272"/>
                </a:lnTo>
                <a:lnTo>
                  <a:pt x="0" y="325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25636" y="1269871"/>
            <a:ext cx="3251271" cy="3251271"/>
          </a:xfrm>
          <a:custGeom>
            <a:avLst/>
            <a:gdLst/>
            <a:ahLst/>
            <a:cxnLst/>
            <a:rect r="r" b="b" t="t" l="l"/>
            <a:pathLst>
              <a:path h="3251271" w="3251271">
                <a:moveTo>
                  <a:pt x="0" y="0"/>
                </a:moveTo>
                <a:lnTo>
                  <a:pt x="3251272" y="0"/>
                </a:lnTo>
                <a:lnTo>
                  <a:pt x="3251272" y="3251271"/>
                </a:lnTo>
                <a:lnTo>
                  <a:pt x="0" y="325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51672">
            <a:off x="14484904" y="1747775"/>
            <a:ext cx="657774" cy="657774"/>
          </a:xfrm>
          <a:custGeom>
            <a:avLst/>
            <a:gdLst/>
            <a:ahLst/>
            <a:cxnLst/>
            <a:rect r="r" b="b" t="t" l="l"/>
            <a:pathLst>
              <a:path h="657774" w="657774">
                <a:moveTo>
                  <a:pt x="0" y="0"/>
                </a:moveTo>
                <a:lnTo>
                  <a:pt x="657773" y="0"/>
                </a:lnTo>
                <a:lnTo>
                  <a:pt x="657773" y="657774"/>
                </a:lnTo>
                <a:lnTo>
                  <a:pt x="0" y="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51672">
            <a:off x="2057875" y="4804463"/>
            <a:ext cx="657774" cy="657774"/>
          </a:xfrm>
          <a:custGeom>
            <a:avLst/>
            <a:gdLst/>
            <a:ahLst/>
            <a:cxnLst/>
            <a:rect r="r" b="b" t="t" l="l"/>
            <a:pathLst>
              <a:path h="657774" w="657774">
                <a:moveTo>
                  <a:pt x="0" y="0"/>
                </a:moveTo>
                <a:lnTo>
                  <a:pt x="657774" y="0"/>
                </a:lnTo>
                <a:lnTo>
                  <a:pt x="657774" y="657774"/>
                </a:lnTo>
                <a:lnTo>
                  <a:pt x="0" y="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4242467" y="2527688"/>
          <a:ext cx="3771900" cy="2514600"/>
        </p:xfrm>
        <a:graphic>
          <a:graphicData uri="http://schemas.openxmlformats.org/presentationml/2006/ole">
            <p:oleObj imgW="4521200" imgH="32639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251455" y="1190625"/>
            <a:ext cx="13071435" cy="115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b="true" sz="8638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1793" y="3238850"/>
            <a:ext cx="10064414" cy="411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8"/>
              </a:lnSpc>
            </a:pPr>
            <a:r>
              <a:rPr lang="en-US" b="true" sz="15838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4173200" y="-34395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0492" y="689500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182672">
            <a:off x="2076667" y="4485726"/>
            <a:ext cx="657774" cy="657774"/>
          </a:xfrm>
          <a:custGeom>
            <a:avLst/>
            <a:gdLst/>
            <a:ahLst/>
            <a:cxnLst/>
            <a:rect r="r" b="b" t="t" l="l"/>
            <a:pathLst>
              <a:path h="657774" w="657774">
                <a:moveTo>
                  <a:pt x="0" y="0"/>
                </a:moveTo>
                <a:lnTo>
                  <a:pt x="657774" y="0"/>
                </a:lnTo>
                <a:lnTo>
                  <a:pt x="657774" y="657774"/>
                </a:lnTo>
                <a:lnTo>
                  <a:pt x="0" y="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182672">
            <a:off x="15500341" y="5427434"/>
            <a:ext cx="639258" cy="639258"/>
          </a:xfrm>
          <a:custGeom>
            <a:avLst/>
            <a:gdLst/>
            <a:ahLst/>
            <a:cxnLst/>
            <a:rect r="r" b="b" t="t" l="l"/>
            <a:pathLst>
              <a:path h="639258" w="639258">
                <a:moveTo>
                  <a:pt x="0" y="0"/>
                </a:moveTo>
                <a:lnTo>
                  <a:pt x="639258" y="0"/>
                </a:lnTo>
                <a:lnTo>
                  <a:pt x="639258" y="639258"/>
                </a:lnTo>
                <a:lnTo>
                  <a:pt x="0" y="63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53801" y="8585402"/>
            <a:ext cx="9534199" cy="122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5"/>
              </a:lnSpc>
              <a:spcBef>
                <a:spcPct val="0"/>
              </a:spcBef>
            </a:pPr>
            <a:r>
              <a:rPr lang="en-US" b="true" sz="719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MAHALAKSHMI 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5554" y="8180973"/>
            <a:ext cx="15092826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LINK: https://mahalakshmimageswaran.github.io/Week-01-Portfolio-Website/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338576" y="1144670"/>
            <a:ext cx="2540034" cy="3167842"/>
          </a:xfrm>
          <a:custGeom>
            <a:avLst/>
            <a:gdLst/>
            <a:ahLst/>
            <a:cxnLst/>
            <a:rect r="r" b="b" t="t" l="l"/>
            <a:pathLst>
              <a:path h="3167842" w="2540034">
                <a:moveTo>
                  <a:pt x="0" y="0"/>
                </a:moveTo>
                <a:lnTo>
                  <a:pt x="2540033" y="0"/>
                </a:lnTo>
                <a:lnTo>
                  <a:pt x="2540033" y="3167843"/>
                </a:lnTo>
                <a:lnTo>
                  <a:pt x="0" y="3167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3859" y="1090714"/>
            <a:ext cx="11100813" cy="270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8"/>
              </a:lnSpc>
            </a:pPr>
            <a:r>
              <a:rPr lang="en-US" sz="8932" b="true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7874" y="4157045"/>
            <a:ext cx="14401875" cy="643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72A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</a:t>
            </a:r>
            <a:r>
              <a:rPr lang="en-US" b="true" sz="5199">
                <a:solidFill>
                  <a:srgbClr val="372A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teams struggle with task tracking → need a single page for: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372A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tickets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372A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Moving tasks across stages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372A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Monitoring progress visually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372A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Boosting developer motivation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98785" y="0"/>
          <a:ext cx="5657850" cy="6286500"/>
        </p:xfrm>
        <a:graphic>
          <a:graphicData uri="http://schemas.openxmlformats.org/presentationml/2006/ole">
            <p:oleObj imgW="6908800" imgH="7543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50062" y="290652"/>
            <a:ext cx="6466420" cy="9705696"/>
          </a:xfrm>
          <a:custGeom>
            <a:avLst/>
            <a:gdLst/>
            <a:ahLst/>
            <a:cxnLst/>
            <a:rect r="r" b="b" t="t" l="l"/>
            <a:pathLst>
              <a:path h="9705696" w="6466420">
                <a:moveTo>
                  <a:pt x="0" y="0"/>
                </a:moveTo>
                <a:lnTo>
                  <a:pt x="6466420" y="0"/>
                </a:lnTo>
                <a:lnTo>
                  <a:pt x="6466420" y="9705696"/>
                </a:lnTo>
                <a:lnTo>
                  <a:pt x="0" y="9705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0379" y="195402"/>
            <a:ext cx="4212167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 FLOW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82690">
            <a:off x="13500468" y="1455670"/>
            <a:ext cx="2120417" cy="2120417"/>
          </a:xfrm>
          <a:custGeom>
            <a:avLst/>
            <a:gdLst/>
            <a:ahLst/>
            <a:cxnLst/>
            <a:rect r="r" b="b" t="t" l="l"/>
            <a:pathLst>
              <a:path h="2120417" w="2120417">
                <a:moveTo>
                  <a:pt x="0" y="0"/>
                </a:moveTo>
                <a:lnTo>
                  <a:pt x="2120418" y="0"/>
                </a:lnTo>
                <a:lnTo>
                  <a:pt x="2120418" y="2120417"/>
                </a:lnTo>
                <a:lnTo>
                  <a:pt x="0" y="212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6711" y="1611452"/>
            <a:ext cx="11652477" cy="243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4"/>
              </a:lnSpc>
            </a:pPr>
            <a:r>
              <a:rPr lang="en-US" sz="9394" b="true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7471" y="4679375"/>
            <a:ext cx="11430956" cy="385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HTML5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CSS3 / TailwindCSS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JavaScript (ES6)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LocalStorage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Fetch API</a:t>
            </a:r>
          </a:p>
          <a:p>
            <a:pPr algn="l" marL="539749" indent="-269875" lvl="1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Chart.js</a:t>
            </a:r>
          </a:p>
          <a:p>
            <a:pPr algn="l">
              <a:lnSpc>
                <a:spcPts val="387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44284" y="7344103"/>
            <a:ext cx="2848162" cy="311327"/>
          </a:xfrm>
          <a:custGeom>
            <a:avLst/>
            <a:gdLst/>
            <a:ahLst/>
            <a:cxnLst/>
            <a:rect r="r" b="b" t="t" l="l"/>
            <a:pathLst>
              <a:path h="311327" w="2848162">
                <a:moveTo>
                  <a:pt x="0" y="0"/>
                </a:moveTo>
                <a:lnTo>
                  <a:pt x="2848163" y="0"/>
                </a:lnTo>
                <a:lnTo>
                  <a:pt x="2848163" y="311327"/>
                </a:lnTo>
                <a:lnTo>
                  <a:pt x="0" y="311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3222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21864" y="-102870"/>
            <a:ext cx="9144000" cy="4153223"/>
            <a:chOff x="0" y="0"/>
            <a:chExt cx="1416645" cy="643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643443"/>
            </a:xfrm>
            <a:custGeom>
              <a:avLst/>
              <a:gdLst/>
              <a:ahLst/>
              <a:cxnLst/>
              <a:rect r="r" b="b" t="t" l="l"/>
              <a:pathLst>
                <a:path h="643443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643443"/>
                  </a:lnTo>
                  <a:lnTo>
                    <a:pt x="0" y="643443"/>
                  </a:lnTo>
                  <a:close/>
                </a:path>
              </a:pathLst>
            </a:custGeom>
            <a:blipFill>
              <a:blip r:embed="rId2"/>
              <a:stretch>
                <a:fillRect l="0" t="-23342" r="0" b="-2334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724692" y="5095875"/>
            <a:ext cx="2563308" cy="5145325"/>
          </a:xfrm>
          <a:custGeom>
            <a:avLst/>
            <a:gdLst/>
            <a:ahLst/>
            <a:cxnLst/>
            <a:rect r="r" b="b" t="t" l="l"/>
            <a:pathLst>
              <a:path h="5145325" w="2563308">
                <a:moveTo>
                  <a:pt x="0" y="0"/>
                </a:moveTo>
                <a:lnTo>
                  <a:pt x="2563308" y="0"/>
                </a:lnTo>
                <a:lnTo>
                  <a:pt x="2563308" y="5145325"/>
                </a:lnTo>
                <a:lnTo>
                  <a:pt x="0" y="5145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1028700" y="4449007"/>
          <a:ext cx="3771900" cy="1885950"/>
        </p:xfrm>
        <a:graphic>
          <a:graphicData uri="http://schemas.openxmlformats.org/presentationml/2006/ole">
            <p:oleObj imgW="4521200" imgH="2628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426542" y="1321591"/>
            <a:ext cx="7717458" cy="272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6"/>
              </a:lnSpc>
            </a:pPr>
            <a:r>
              <a:rPr lang="en-US" sz="7056" b="true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TECHNOLOGY: HTML + TAILWIND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87541" y="4311538"/>
            <a:ext cx="9014093" cy="1279331"/>
            <a:chOff x="0" y="0"/>
            <a:chExt cx="1396519" cy="198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6519" cy="198202"/>
            </a:xfrm>
            <a:custGeom>
              <a:avLst/>
              <a:gdLst/>
              <a:ahLst/>
              <a:cxnLst/>
              <a:rect r="r" b="b" t="t" l="l"/>
              <a:pathLst>
                <a:path h="198202" w="1396519">
                  <a:moveTo>
                    <a:pt x="0" y="0"/>
                  </a:moveTo>
                  <a:lnTo>
                    <a:pt x="1396519" y="0"/>
                  </a:lnTo>
                  <a:lnTo>
                    <a:pt x="1396519" y="198202"/>
                  </a:lnTo>
                  <a:lnTo>
                    <a:pt x="0" y="198202"/>
                  </a:lnTo>
                  <a:close/>
                </a:path>
              </a:pathLst>
            </a:custGeom>
            <a:blipFill>
              <a:blip r:embed="rId2"/>
              <a:stretch>
                <a:fillRect l="0" t="-184718" r="0" b="-18471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257863" y="-2286563"/>
            <a:ext cx="4573126" cy="4573126"/>
          </a:xfrm>
          <a:custGeom>
            <a:avLst/>
            <a:gdLst/>
            <a:ahLst/>
            <a:cxnLst/>
            <a:rect r="r" b="b" t="t" l="l"/>
            <a:pathLst>
              <a:path h="4573126" w="4573126">
                <a:moveTo>
                  <a:pt x="0" y="0"/>
                </a:moveTo>
                <a:lnTo>
                  <a:pt x="4573126" y="0"/>
                </a:lnTo>
                <a:lnTo>
                  <a:pt x="4573126" y="4573126"/>
                </a:lnTo>
                <a:lnTo>
                  <a:pt x="0" y="4573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87541" y="5853042"/>
            <a:ext cx="9014093" cy="1230446"/>
            <a:chOff x="0" y="0"/>
            <a:chExt cx="1396519" cy="190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6519" cy="190628"/>
            </a:xfrm>
            <a:custGeom>
              <a:avLst/>
              <a:gdLst/>
              <a:ahLst/>
              <a:cxnLst/>
              <a:rect r="r" b="b" t="t" l="l"/>
              <a:pathLst>
                <a:path h="190628" w="1396519">
                  <a:moveTo>
                    <a:pt x="0" y="0"/>
                  </a:moveTo>
                  <a:lnTo>
                    <a:pt x="1396519" y="0"/>
                  </a:lnTo>
                  <a:lnTo>
                    <a:pt x="1396519" y="190628"/>
                  </a:lnTo>
                  <a:lnTo>
                    <a:pt x="0" y="190628"/>
                  </a:lnTo>
                  <a:close/>
                </a:path>
              </a:pathLst>
            </a:custGeom>
            <a:blipFill>
              <a:blip r:embed="rId5"/>
              <a:stretch>
                <a:fillRect l="0" t="-194043" r="0" b="-19404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87541" y="7350188"/>
            <a:ext cx="9014093" cy="1506150"/>
            <a:chOff x="0" y="0"/>
            <a:chExt cx="1396519" cy="2333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6519" cy="233342"/>
            </a:xfrm>
            <a:custGeom>
              <a:avLst/>
              <a:gdLst/>
              <a:ahLst/>
              <a:cxnLst/>
              <a:rect r="r" b="b" t="t" l="l"/>
              <a:pathLst>
                <a:path h="233342" w="1396519">
                  <a:moveTo>
                    <a:pt x="0" y="0"/>
                  </a:moveTo>
                  <a:lnTo>
                    <a:pt x="1396519" y="0"/>
                  </a:lnTo>
                  <a:lnTo>
                    <a:pt x="1396519" y="233342"/>
                  </a:lnTo>
                  <a:lnTo>
                    <a:pt x="0" y="233342"/>
                  </a:lnTo>
                  <a:close/>
                </a:path>
              </a:pathLst>
            </a:custGeom>
            <a:blipFill>
              <a:blip r:embed="rId6"/>
              <a:stretch>
                <a:fillRect l="0" t="-149370" r="0" b="-149370"/>
              </a:stretch>
            </a:blipFill>
          </p:spPr>
        </p:sp>
      </p:grpSp>
      <p:graphicFrame>
        <p:nvGraphicFramePr>
          <p:cNvPr name="Object 9" id="9"/>
          <p:cNvGraphicFramePr/>
          <p:nvPr/>
        </p:nvGraphicFramePr>
        <p:xfrm>
          <a:off x="598739" y="3693903"/>
          <a:ext cx="3771900" cy="2514600"/>
        </p:xfrm>
        <a:graphic>
          <a:graphicData uri="http://schemas.openxmlformats.org/presentationml/2006/ole">
            <p:oleObj imgW="4521200" imgH="32639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-1450650" y="2239473"/>
            <a:ext cx="20052285" cy="105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90"/>
              </a:lnSpc>
            </a:pPr>
            <a:r>
              <a:rPr lang="en-US" b="true" sz="799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TECHNOLOGY: JAVASCRIPT (ES6)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8702" y="5559746"/>
            <a:ext cx="7671759" cy="2113045"/>
            <a:chOff x="0" y="0"/>
            <a:chExt cx="1188556" cy="3273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8556" cy="327366"/>
            </a:xfrm>
            <a:custGeom>
              <a:avLst/>
              <a:gdLst/>
              <a:ahLst/>
              <a:cxnLst/>
              <a:rect r="r" b="b" t="t" l="l"/>
              <a:pathLst>
                <a:path h="327366" w="1188556">
                  <a:moveTo>
                    <a:pt x="0" y="0"/>
                  </a:moveTo>
                  <a:lnTo>
                    <a:pt x="1188556" y="0"/>
                  </a:lnTo>
                  <a:lnTo>
                    <a:pt x="1188556" y="327366"/>
                  </a:lnTo>
                  <a:lnTo>
                    <a:pt x="0" y="327366"/>
                  </a:lnTo>
                  <a:close/>
                </a:path>
              </a:pathLst>
            </a:custGeom>
            <a:blipFill>
              <a:blip r:embed="rId2"/>
              <a:stretch>
                <a:fillRect l="0" t="-70946" r="0" b="-70946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477539" y="8715137"/>
            <a:ext cx="1533292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1851672">
            <a:off x="16930413" y="5484801"/>
            <a:ext cx="657774" cy="657774"/>
          </a:xfrm>
          <a:custGeom>
            <a:avLst/>
            <a:gdLst/>
            <a:ahLst/>
            <a:cxnLst/>
            <a:rect r="r" b="b" t="t" l="l"/>
            <a:pathLst>
              <a:path h="657774" w="657774">
                <a:moveTo>
                  <a:pt x="0" y="0"/>
                </a:moveTo>
                <a:lnTo>
                  <a:pt x="657774" y="0"/>
                </a:lnTo>
                <a:lnTo>
                  <a:pt x="657774" y="657774"/>
                </a:lnTo>
                <a:lnTo>
                  <a:pt x="0" y="657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477539" y="2138126"/>
          <a:ext cx="3771900" cy="1885950"/>
        </p:xfrm>
        <a:graphic>
          <a:graphicData uri="http://schemas.openxmlformats.org/presentationml/2006/ole">
            <p:oleObj imgW="4521200" imgH="2628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739101" y="464533"/>
            <a:ext cx="15450156" cy="93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40"/>
              </a:lnSpc>
            </a:pPr>
            <a:r>
              <a:rPr lang="en-US" b="true" sz="704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STORAGE: LOCALSTORAGE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663553" y="706991"/>
            <a:ext cx="3364812" cy="3364812"/>
          </a:xfrm>
          <a:custGeom>
            <a:avLst/>
            <a:gdLst/>
            <a:ahLst/>
            <a:cxnLst/>
            <a:rect r="r" b="b" t="t" l="l"/>
            <a:pathLst>
              <a:path h="3364812" w="3364812">
                <a:moveTo>
                  <a:pt x="3364812" y="0"/>
                </a:moveTo>
                <a:lnTo>
                  <a:pt x="0" y="0"/>
                </a:lnTo>
                <a:lnTo>
                  <a:pt x="0" y="3364812"/>
                </a:lnTo>
                <a:lnTo>
                  <a:pt x="3364812" y="3364812"/>
                </a:lnTo>
                <a:lnTo>
                  <a:pt x="33648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60025" y="-5262"/>
            <a:ext cx="3627975" cy="10573037"/>
            <a:chOff x="0" y="0"/>
            <a:chExt cx="562068" cy="1638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2068" cy="1638040"/>
            </a:xfrm>
            <a:custGeom>
              <a:avLst/>
              <a:gdLst/>
              <a:ahLst/>
              <a:cxnLst/>
              <a:rect r="r" b="b" t="t" l="l"/>
              <a:pathLst>
                <a:path h="1638040" w="562068">
                  <a:moveTo>
                    <a:pt x="0" y="0"/>
                  </a:moveTo>
                  <a:lnTo>
                    <a:pt x="562068" y="0"/>
                  </a:lnTo>
                  <a:lnTo>
                    <a:pt x="562068" y="1638040"/>
                  </a:lnTo>
                  <a:lnTo>
                    <a:pt x="0" y="1638040"/>
                  </a:lnTo>
                  <a:close/>
                </a:path>
              </a:pathLst>
            </a:custGeom>
            <a:blipFill>
              <a:blip r:embed="rId4"/>
              <a:stretch>
                <a:fillRect l="-128626" t="0" r="-208792" b="0"/>
              </a:stretch>
            </a:blipFill>
          </p:spPr>
        </p:sp>
      </p:grpSp>
      <p:graphicFrame>
        <p:nvGraphicFramePr>
          <p:cNvPr name="Object 5" id="5"/>
          <p:cNvGraphicFramePr/>
          <p:nvPr/>
        </p:nvGraphicFramePr>
        <p:xfrm>
          <a:off x="524194" y="3395306"/>
          <a:ext cx="3771900" cy="1885950"/>
        </p:xfrm>
        <a:graphic>
          <a:graphicData uri="http://schemas.openxmlformats.org/presentationml/2006/ole">
            <p:oleObj imgW="4521200" imgH="26289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368277" y="442218"/>
            <a:ext cx="12182541" cy="224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8"/>
              </a:lnSpc>
            </a:pPr>
            <a:r>
              <a:rPr lang="en-US" sz="8638" b="true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TYPESCRIPT + API INTEGRATION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DAG6kpf_Xqc</dc:identifier>
  <dcterms:modified xsi:type="dcterms:W3CDTF">2011-08-01T06:04:30Z</dcterms:modified>
  <cp:revision>1</cp:revision>
  <dc:title>Colorful illustrative Simple Company Meeting Presentation</dc:title>
</cp:coreProperties>
</file>